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63"/>
  </p:normalViewPr>
  <p:slideViewPr>
    <p:cSldViewPr snapToGrid="0" snapToObjects="1">
      <p:cViewPr varScale="1">
        <p:scale>
          <a:sx n="86" d="100"/>
          <a:sy n="86" d="100"/>
        </p:scale>
        <p:origin x="180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4716-440B-854E-86D3-AFECAFAA61CD}" type="datetimeFigureOut">
              <a:rPr lang="de-DE" smtClean="0"/>
              <a:t>29.10.19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2D31-8C0D-0047-A16E-08F514218C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458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4716-440B-854E-86D3-AFECAFAA61CD}" type="datetimeFigureOut">
              <a:rPr lang="de-DE" smtClean="0"/>
              <a:t>29.10.19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2D31-8C0D-0047-A16E-08F514218C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903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4716-440B-854E-86D3-AFECAFAA61CD}" type="datetimeFigureOut">
              <a:rPr lang="de-DE" smtClean="0"/>
              <a:t>29.10.19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2D31-8C0D-0047-A16E-08F514218C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550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4716-440B-854E-86D3-AFECAFAA61CD}" type="datetimeFigureOut">
              <a:rPr lang="de-DE" smtClean="0"/>
              <a:t>29.10.19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2D31-8C0D-0047-A16E-08F514218C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466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4716-440B-854E-86D3-AFECAFAA61CD}" type="datetimeFigureOut">
              <a:rPr lang="de-DE" smtClean="0"/>
              <a:t>29.10.19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2D31-8C0D-0047-A16E-08F514218C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745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4716-440B-854E-86D3-AFECAFAA61CD}" type="datetimeFigureOut">
              <a:rPr lang="de-DE" smtClean="0"/>
              <a:t>29.10.19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2D31-8C0D-0047-A16E-08F514218C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9841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4716-440B-854E-86D3-AFECAFAA61CD}" type="datetimeFigureOut">
              <a:rPr lang="de-DE" smtClean="0"/>
              <a:t>29.10.19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2D31-8C0D-0047-A16E-08F514218C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157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4716-440B-854E-86D3-AFECAFAA61CD}" type="datetimeFigureOut">
              <a:rPr lang="de-DE" smtClean="0"/>
              <a:t>29.10.19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2D31-8C0D-0047-A16E-08F514218C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1769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4716-440B-854E-86D3-AFECAFAA61CD}" type="datetimeFigureOut">
              <a:rPr lang="de-DE" smtClean="0"/>
              <a:t>29.10.19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2D31-8C0D-0047-A16E-08F514218C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174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4716-440B-854E-86D3-AFECAFAA61CD}" type="datetimeFigureOut">
              <a:rPr lang="de-DE" smtClean="0"/>
              <a:t>29.10.19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2D31-8C0D-0047-A16E-08F514218C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349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4716-440B-854E-86D3-AFECAFAA61CD}" type="datetimeFigureOut">
              <a:rPr lang="de-DE" smtClean="0"/>
              <a:t>29.10.19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2D31-8C0D-0047-A16E-08F514218C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002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74716-440B-854E-86D3-AFECAFAA61CD}" type="datetimeFigureOut">
              <a:rPr lang="de-DE" smtClean="0"/>
              <a:t>29.10.19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D2D31-8C0D-0047-A16E-08F514218C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81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garten@minga.c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38000">
              <a:schemeClr val="accent6">
                <a:lumMod val="45000"/>
                <a:lumOff val="55000"/>
              </a:schemeClr>
            </a:gs>
            <a:gs pos="75000">
              <a:schemeClr val="accent6">
                <a:lumMod val="7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FD5392C6-787E-814E-9F02-E8DC4743F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249" y="6009591"/>
            <a:ext cx="4164074" cy="311020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6BCBA1A-4F94-FF46-819E-3E5A19710A7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06375" y="494601"/>
            <a:ext cx="5721350" cy="820738"/>
          </a:xfrm>
        </p:spPr>
        <p:txBody>
          <a:bodyPr>
            <a:normAutofit fontScale="90000"/>
          </a:bodyPr>
          <a:lstStyle/>
          <a:p>
            <a:pPr algn="ctr"/>
            <a:r>
              <a:rPr lang="de-DE" sz="1600" b="1" dirty="0"/>
              <a:t>Gesucht: Praktikant/in</a:t>
            </a:r>
            <a:br>
              <a:rPr lang="de-DE" sz="1600" b="1" dirty="0"/>
            </a:br>
            <a:r>
              <a:rPr lang="de-DE" sz="1600" b="1" dirty="0"/>
              <a:t>50% Stelle</a:t>
            </a:r>
            <a:br>
              <a:rPr lang="de-DE" sz="1600" b="1" dirty="0"/>
            </a:br>
            <a:r>
              <a:rPr lang="de-DE" sz="1600" b="1" dirty="0"/>
              <a:t>Mitte März bis Mitte Juni 2020</a:t>
            </a:r>
            <a:br>
              <a:rPr lang="de-DE" sz="1600" b="1" dirty="0"/>
            </a:br>
            <a:endParaRPr lang="de-DE" sz="1600" b="1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33010AC-BAA0-C44E-8403-F0B9311A4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86" y="7230655"/>
            <a:ext cx="3384863" cy="2253049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8BF21B59-13C3-784A-BD76-9787D3828591}"/>
              </a:ext>
            </a:extLst>
          </p:cNvPr>
          <p:cNvSpPr txBox="1"/>
          <p:nvPr/>
        </p:nvSpPr>
        <p:spPr>
          <a:xfrm>
            <a:off x="651765" y="1325018"/>
            <a:ext cx="57215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Was dich erwartet: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Wir sind ein kleiner Betrieb und produzieren im </a:t>
            </a:r>
            <a:r>
              <a:rPr lang="de-DE" sz="1200" dirty="0" err="1"/>
              <a:t>Abosystem</a:t>
            </a:r>
            <a:r>
              <a:rPr lang="de-DE" sz="1200" dirty="0"/>
              <a:t> für eine Genossenschaft Gemüse, Obst, Blumen, Kräuter, Beeren. Ab 2020 bewirtschaften wir zudem 25 Aren Reben.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Wir setzen sehr wenig Maschinen ein, nutzen die Erkenntnisse der </a:t>
            </a:r>
            <a:r>
              <a:rPr lang="de-DE" sz="1200" dirty="0" err="1"/>
              <a:t>Permakultur</a:t>
            </a:r>
            <a:r>
              <a:rPr lang="de-DE" sz="1200" dirty="0"/>
              <a:t> und haben ein Agroforstsystem angelegt mit Obstbäumen und mehrjähriger Unterbepflanzung.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Du lernst bei uns vieles kennen: </a:t>
            </a:r>
            <a:r>
              <a:rPr lang="de-DE" sz="1200" dirty="0" err="1"/>
              <a:t>Setzlingsproduktion</a:t>
            </a:r>
            <a:r>
              <a:rPr lang="de-DE" sz="1200" dirty="0"/>
              <a:t> (ohne Torf!), Obstbaumpflege, Reben, Kompost-Produktion, </a:t>
            </a:r>
            <a:r>
              <a:rPr lang="de-DE" sz="1200" dirty="0" err="1"/>
              <a:t>gemulchte</a:t>
            </a:r>
            <a:r>
              <a:rPr lang="de-DE" sz="1200" dirty="0"/>
              <a:t> Beete, biologischer Pflanzenschutz Gemüseanbau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Lohn: 1000 Fr., brutto /Monat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B24B301-D060-8946-847B-B01D437F78F5}"/>
              </a:ext>
            </a:extLst>
          </p:cNvPr>
          <p:cNvSpPr txBox="1"/>
          <p:nvPr/>
        </p:nvSpPr>
        <p:spPr>
          <a:xfrm>
            <a:off x="693537" y="3564070"/>
            <a:ext cx="56380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Was wir von dir erwarten:</a:t>
            </a:r>
          </a:p>
          <a:p>
            <a:r>
              <a:rPr lang="de-DE" sz="1200" dirty="0"/>
              <a:t>Du bist „wetterfest“ und arbeitest gerne </a:t>
            </a:r>
            <a:r>
              <a:rPr lang="de-DE" sz="1200" dirty="0" err="1"/>
              <a:t>draussen</a:t>
            </a:r>
            <a:r>
              <a:rPr lang="de-DE" sz="1200" dirty="0"/>
              <a:t>.</a:t>
            </a:r>
          </a:p>
          <a:p>
            <a:r>
              <a:rPr lang="de-DE" sz="1200" dirty="0"/>
              <a:t>Du bist interessiert an biologischer Landwirtschaft.</a:t>
            </a:r>
          </a:p>
          <a:p>
            <a:r>
              <a:rPr lang="de-DE" sz="1200" dirty="0"/>
              <a:t>Du hast Zeit für ca. 20 Stunden über die Woche verteilt (können wir flexibel abmachen, </a:t>
            </a:r>
            <a:r>
              <a:rPr lang="de-DE" sz="1200" dirty="0" err="1"/>
              <a:t>ausser</a:t>
            </a:r>
            <a:r>
              <a:rPr lang="de-DE" sz="1200" dirty="0"/>
              <a:t> Montag und Donnerstag Nachmittag)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1DE6FE4-BC02-6C45-8C2D-319627169033}"/>
              </a:ext>
            </a:extLst>
          </p:cNvPr>
          <p:cNvSpPr txBox="1"/>
          <p:nvPr/>
        </p:nvSpPr>
        <p:spPr>
          <a:xfrm>
            <a:off x="4291286" y="4488583"/>
            <a:ext cx="2435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Unsere Kontaktdaten:</a:t>
            </a:r>
          </a:p>
          <a:p>
            <a:r>
              <a:rPr lang="de-DE" sz="1200" dirty="0"/>
              <a:t>Jeannine und Lukas van </a:t>
            </a:r>
            <a:r>
              <a:rPr lang="de-DE" sz="1200" dirty="0" err="1"/>
              <a:t>Puijenbroek</a:t>
            </a:r>
            <a:endParaRPr lang="de-DE" sz="1200" dirty="0"/>
          </a:p>
          <a:p>
            <a:r>
              <a:rPr lang="de-DE" sz="1200" dirty="0" err="1"/>
              <a:t>Aebletenweg</a:t>
            </a:r>
            <a:r>
              <a:rPr lang="de-DE" sz="1200" dirty="0"/>
              <a:t> 32, 8706 Meilen</a:t>
            </a:r>
          </a:p>
          <a:p>
            <a:r>
              <a:rPr lang="de-DE" sz="1200" dirty="0" err="1"/>
              <a:t>www.minga.ch</a:t>
            </a:r>
            <a:r>
              <a:rPr lang="de-DE" sz="1200" dirty="0"/>
              <a:t> </a:t>
            </a:r>
          </a:p>
          <a:p>
            <a:r>
              <a:rPr lang="de-DE" sz="1200" dirty="0">
                <a:hlinkClick r:id="rId4"/>
              </a:rPr>
              <a:t>garten@minga.ch</a:t>
            </a:r>
            <a:endParaRPr lang="de-DE" sz="1200" dirty="0"/>
          </a:p>
          <a:p>
            <a:r>
              <a:rPr lang="de-DE" sz="1200" dirty="0"/>
              <a:t>078 621 46 10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433DD0A-5791-1443-AE8A-44103BC9E1D2}"/>
              </a:ext>
            </a:extLst>
          </p:cNvPr>
          <p:cNvSpPr txBox="1"/>
          <p:nvPr/>
        </p:nvSpPr>
        <p:spPr>
          <a:xfrm>
            <a:off x="854439" y="4721902"/>
            <a:ext cx="2512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Interessiert? Melde dich </a:t>
            </a:r>
          </a:p>
          <a:p>
            <a:r>
              <a:rPr lang="de-DE" dirty="0"/>
              <a:t>und komm vorbei!</a:t>
            </a:r>
          </a:p>
        </p:txBody>
      </p:sp>
    </p:spTree>
    <p:extLst>
      <p:ext uri="{BB962C8B-B14F-4D97-AF65-F5344CB8AC3E}">
        <p14:creationId xmlns:p14="http://schemas.microsoft.com/office/powerpoint/2010/main" val="3111816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190</Words>
  <Application>Microsoft Macintosh PowerPoint</Application>
  <PresentationFormat>A4-Papier (210 x 297 mm)</PresentationFormat>
  <Paragraphs>18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Gesucht: Praktikant/in 50% Stelle Mitte März bis Mitte Juni 2020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Gesucht: Praktikant/in 50% Stelle Mitte März bis Mitte Juni2020 </dc:title>
  <dc:creator>van Puijenbroek-Gutknecht Jeannine (vanpujea)</dc:creator>
  <cp:lastModifiedBy>van Puijenbroek-Gutknecht Jeannine (vanpujea)</cp:lastModifiedBy>
  <cp:revision>7</cp:revision>
  <dcterms:created xsi:type="dcterms:W3CDTF">2019-10-29T20:23:01Z</dcterms:created>
  <dcterms:modified xsi:type="dcterms:W3CDTF">2019-10-29T21:45:24Z</dcterms:modified>
</cp:coreProperties>
</file>